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3" r:id="rId5"/>
    <p:sldId id="261" r:id="rId6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DC17E-12B2-4D2E-B6B8-A4B325C09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DCFC7A-E262-41D6-B6D5-E62970E3F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05537E-26B7-4B57-A0AF-2F9B7A96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A34-C012-4457-8860-11E148975E73}" type="datetimeFigureOut">
              <a:rPr lang="es-VE" smtClean="0"/>
              <a:t>16/6/2026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07774F-61A6-4FF7-9DBD-20372BBC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32C313-B139-46FA-BE33-E67A42C2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D3D-1DF3-4919-B3CE-94EDF2FD689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257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215DC-EF86-4F31-BE08-46FAA1E0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5261F7-F13B-4EEA-9589-A83F6FE59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C0524D-0CCD-4642-9A7E-695908BC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A34-C012-4457-8860-11E148975E73}" type="datetimeFigureOut">
              <a:rPr lang="es-VE" smtClean="0"/>
              <a:t>16/6/2026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643893-5A89-4ABA-8BA4-98AC4DCC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071AA4-B770-4742-BD9B-9B9D1F11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D3D-1DF3-4919-B3CE-94EDF2FD689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8480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F3381B-6162-459C-A79C-7F4BAC283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700BE4-71DA-4F3B-9A13-C3BC15D77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FC129B-43F9-42D9-941A-7A44B8C5B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A34-C012-4457-8860-11E148975E73}" type="datetimeFigureOut">
              <a:rPr lang="es-VE" smtClean="0"/>
              <a:t>16/6/2026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251FF2-8488-4466-8BCE-A40CBF2E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DC93E9-FF3C-4BB8-8FAF-EF26DDCF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D3D-1DF3-4919-B3CE-94EDF2FD689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563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EC650-D8E4-4D5B-B2AB-B220D2E2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A8C3F4-9BA6-40FA-92C0-53813E15D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2BDB6-77EB-4B0F-837E-274E83E31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A34-C012-4457-8860-11E148975E73}" type="datetimeFigureOut">
              <a:rPr lang="es-VE" smtClean="0"/>
              <a:t>16/6/2026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D13730-4FF0-4298-A598-3D5DC95B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4BC3D4-5EB0-47B7-8367-42783C27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D3D-1DF3-4919-B3CE-94EDF2FD689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766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5BE1C-C43B-4869-9D10-C1A70E03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EA9EFC-75DD-434C-A265-9E8BFCCA7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B8CCE-8D6F-4B5A-80BA-FF99F12D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A34-C012-4457-8860-11E148975E73}" type="datetimeFigureOut">
              <a:rPr lang="es-VE" smtClean="0"/>
              <a:t>16/6/2026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787987-445C-4728-8280-0ABF0712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1E08B7-10EB-47DD-90E1-CBCF85B6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D3D-1DF3-4919-B3CE-94EDF2FD689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7742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2B5F6-DC62-40D7-BD07-D3A45324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77DD59-67D1-4730-9B50-61883F0E4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144E09-8AD2-4253-8F76-BF213B971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EA13F9-D7B2-4989-9C5E-AC8F7C2D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A34-C012-4457-8860-11E148975E73}" type="datetimeFigureOut">
              <a:rPr lang="es-VE" smtClean="0"/>
              <a:t>16/6/2026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241D9C-632C-4B80-9641-C7E08C33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BB9540-733F-4FED-B7E6-6DEABF21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D3D-1DF3-4919-B3CE-94EDF2FD689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1408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CE61F-DE75-44DB-9A14-B4AB8D0F5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5484D5-5D44-45E7-8A30-762BBC294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6E58C4-1922-422B-A8AE-FCFAEDC75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6DC4FB6-EAEB-41A7-A558-33380CCFE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2DEC21-21FA-4FB1-B404-C56A04D64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B7672D-8B93-446D-80DD-40648084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A34-C012-4457-8860-11E148975E73}" type="datetimeFigureOut">
              <a:rPr lang="es-VE" smtClean="0"/>
              <a:t>16/6/2026</a:t>
            </a:fld>
            <a:endParaRPr lang="es-V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CCCD9B-32C8-4E0D-818A-8BB9D9C01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3C56A6-F057-459A-91C0-08A37C4C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D3D-1DF3-4919-B3CE-94EDF2FD689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6382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89378-BD35-4734-94C6-00BD2A67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A8146F-C711-4A39-B3FE-C12F4A71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A34-C012-4457-8860-11E148975E73}" type="datetimeFigureOut">
              <a:rPr lang="es-VE" smtClean="0"/>
              <a:t>16/6/2026</a:t>
            </a:fld>
            <a:endParaRPr lang="es-V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72DF9C-53CE-477A-AB1B-D96CFCB2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740558-78DF-4081-89D8-A0A00C5F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D3D-1DF3-4919-B3CE-94EDF2FD689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510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47E8D6-CCD3-42A1-A4AD-008B59E34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A34-C012-4457-8860-11E148975E73}" type="datetimeFigureOut">
              <a:rPr lang="es-VE" smtClean="0"/>
              <a:t>16/6/2026</a:t>
            </a:fld>
            <a:endParaRPr lang="es-V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A1479C-CBD6-4FDB-B884-B08B9DA5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5C331E-B2EA-4327-A1A7-70CE19E5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D3D-1DF3-4919-B3CE-94EDF2FD689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229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BFC6E-16E2-496B-B411-2043DF0A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F2F153-8207-404F-A670-518859A3E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5DB368-E7FC-4A24-9D96-DDB46F5E1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7D4E71-9C52-4358-9233-936A8537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A34-C012-4457-8860-11E148975E73}" type="datetimeFigureOut">
              <a:rPr lang="es-VE" smtClean="0"/>
              <a:t>16/6/2026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CB4DD-774F-4D28-9ADF-8AB79434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31D75-CBA9-4F0D-B6B9-33C44E4B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D3D-1DF3-4919-B3CE-94EDF2FD689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1675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3543A-994B-45D8-A1D7-133B8B8A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BAEE9B-D2A8-46F0-9CE1-9268651B8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96DAFD-84C9-4576-A834-117B30AF8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965016-4E10-45B9-A07A-275CB79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4A34-C012-4457-8860-11E148975E73}" type="datetimeFigureOut">
              <a:rPr lang="es-VE" smtClean="0"/>
              <a:t>16/6/2026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5AA00E-F56E-42A7-A61E-DE32D9E0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70DB7E-3A3C-4785-AE1A-F2B0859A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D3D-1DF3-4919-B3CE-94EDF2FD689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8372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A7485B-9603-4D9C-93DA-A47C8630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1B5E35-C5C7-4E09-86F1-90B136BB1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9A7A36-B7D3-4A50-BB9C-1278141E1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94A34-C012-4457-8860-11E148975E73}" type="datetimeFigureOut">
              <a:rPr lang="es-VE" smtClean="0"/>
              <a:t>16/6/2026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E793E2-84A2-425D-9CC2-55B59AC44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BA02F-7799-44FC-813A-BC1F6250D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7D3D-1DF3-4919-B3CE-94EDF2FD689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2919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rreo.electr&#243;nico@correo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EF75913-5B44-4048-AF70-EA7D8CDD8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 b="61875"/>
          <a:stretch/>
        </p:blipFill>
        <p:spPr>
          <a:xfrm>
            <a:off x="0" y="0"/>
            <a:ext cx="12192000" cy="20066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B19B823-4EAD-4220-A42A-FDDA8335A9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2" b="57500"/>
          <a:stretch/>
        </p:blipFill>
        <p:spPr>
          <a:xfrm>
            <a:off x="0" y="6223001"/>
            <a:ext cx="12192000" cy="63499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EADE674-7DB9-4D6C-9D62-100E7A9C2FD3}"/>
              </a:ext>
            </a:extLst>
          </p:cNvPr>
          <p:cNvSpPr txBox="1">
            <a:spLocks/>
          </p:cNvSpPr>
          <p:nvPr/>
        </p:nvSpPr>
        <p:spPr>
          <a:xfrm>
            <a:off x="2727632" y="4267107"/>
            <a:ext cx="5288973" cy="477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VE" sz="3200" b="1" dirty="0">
              <a:solidFill>
                <a:schemeClr val="tx2">
                  <a:lumMod val="7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1" name="5 CuadroTexto">
            <a:extLst>
              <a:ext uri="{FF2B5EF4-FFF2-40B4-BE49-F238E27FC236}">
                <a16:creationId xmlns:a16="http://schemas.microsoft.com/office/drawing/2014/main" id="{6F5B233F-CC2D-4540-8CDC-5A1AE24B1CCD}"/>
              </a:ext>
            </a:extLst>
          </p:cNvPr>
          <p:cNvSpPr txBox="1"/>
          <p:nvPr/>
        </p:nvSpPr>
        <p:spPr>
          <a:xfrm>
            <a:off x="1490663" y="2453581"/>
            <a:ext cx="85391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/>
              <a:t>TÍTULO DE LA PONENCIA A PRESENTAR EN EL</a:t>
            </a:r>
          </a:p>
          <a:p>
            <a:pPr algn="ctr"/>
            <a:r>
              <a:rPr lang="es-US" sz="2400" b="1" dirty="0"/>
              <a:t>VII CONGRESO INTERNACIONAL</a:t>
            </a:r>
          </a:p>
          <a:p>
            <a:pPr algn="ctr"/>
            <a:r>
              <a:rPr lang="es-US" sz="2000" b="1" dirty="0"/>
              <a:t>SUBTÍTULO EN CASO DE QUE APLIQUE</a:t>
            </a:r>
            <a:endParaRPr lang="es-VE" sz="2000" b="1" dirty="0"/>
          </a:p>
        </p:txBody>
      </p:sp>
      <p:sp>
        <p:nvSpPr>
          <p:cNvPr id="12" name="6 CuadroTexto">
            <a:extLst>
              <a:ext uri="{FF2B5EF4-FFF2-40B4-BE49-F238E27FC236}">
                <a16:creationId xmlns:a16="http://schemas.microsoft.com/office/drawing/2014/main" id="{B6120A93-B97B-45CF-9A1E-71BDF546DAF8}"/>
              </a:ext>
            </a:extLst>
          </p:cNvPr>
          <p:cNvSpPr txBox="1"/>
          <p:nvPr/>
        </p:nvSpPr>
        <p:spPr>
          <a:xfrm>
            <a:off x="6096000" y="3867926"/>
            <a:ext cx="50006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b="1" dirty="0"/>
              <a:t>NOMBRE Y APELLIDO DE AUTORES Y COAUTORES</a:t>
            </a:r>
          </a:p>
          <a:p>
            <a:endParaRPr lang="es-US" sz="2000" b="1" dirty="0"/>
          </a:p>
          <a:p>
            <a:pPr algn="just"/>
            <a:r>
              <a:rPr lang="es-US" sz="2000" b="1" dirty="0"/>
              <a:t>Institución de afiliación: universidad, organización, otro. País de procedencia</a:t>
            </a:r>
          </a:p>
          <a:p>
            <a:pPr algn="just"/>
            <a:r>
              <a:rPr lang="es-US" sz="2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Correo.electrónico@correo.com</a:t>
            </a:r>
            <a:endParaRPr lang="es-US" sz="2000" b="1" dirty="0"/>
          </a:p>
          <a:p>
            <a:pPr algn="just"/>
            <a:r>
              <a:rPr lang="es-US" sz="2000" b="1" dirty="0"/>
              <a:t>@Redes sociales</a:t>
            </a:r>
            <a:endParaRPr lang="es-VE" sz="2000" b="1" dirty="0"/>
          </a:p>
        </p:txBody>
      </p:sp>
    </p:spTree>
    <p:extLst>
      <p:ext uri="{BB962C8B-B14F-4D97-AF65-F5344CB8AC3E}">
        <p14:creationId xmlns:p14="http://schemas.microsoft.com/office/powerpoint/2010/main" val="330095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9ABE49B-E40A-4B32-A5BD-D1564F271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2" b="70209"/>
          <a:stretch/>
        </p:blipFill>
        <p:spPr>
          <a:xfrm>
            <a:off x="0" y="-14288"/>
            <a:ext cx="12192001" cy="685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663306D-F89F-4BB5-B552-E214A1688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2" b="57500"/>
          <a:stretch/>
        </p:blipFill>
        <p:spPr>
          <a:xfrm>
            <a:off x="0" y="6223001"/>
            <a:ext cx="12192000" cy="634999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01E1D33D-D60F-44E2-8415-9BA2CACF0A49}"/>
              </a:ext>
            </a:extLst>
          </p:cNvPr>
          <p:cNvSpPr txBox="1">
            <a:spLocks/>
          </p:cNvSpPr>
          <p:nvPr/>
        </p:nvSpPr>
        <p:spPr>
          <a:xfrm>
            <a:off x="2138149" y="1364733"/>
            <a:ext cx="7915701" cy="507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VE" sz="3600" b="1" dirty="0"/>
              <a:t>PRESENTACIÓN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98693E4-A559-4F57-ACE0-4D4126F167B3}"/>
              </a:ext>
            </a:extLst>
          </p:cNvPr>
          <p:cNvSpPr txBox="1"/>
          <p:nvPr/>
        </p:nvSpPr>
        <p:spPr>
          <a:xfrm>
            <a:off x="731043" y="2565799"/>
            <a:ext cx="107299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US" sz="2800" dirty="0"/>
              <a:t>Breve reseña de los aspectos fundamentales a desarrollar en su ponencia: tema central, objetivo, contexto, partes o estructura de la presentación, entre otros que considere pertinente.</a:t>
            </a:r>
            <a:endParaRPr lang="es-VE" sz="1200" dirty="0"/>
          </a:p>
        </p:txBody>
      </p:sp>
    </p:spTree>
    <p:extLst>
      <p:ext uri="{BB962C8B-B14F-4D97-AF65-F5344CB8AC3E}">
        <p14:creationId xmlns:p14="http://schemas.microsoft.com/office/powerpoint/2010/main" val="140844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9ABE49B-E40A-4B32-A5BD-D1564F271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2" b="70209"/>
          <a:stretch/>
        </p:blipFill>
        <p:spPr>
          <a:xfrm>
            <a:off x="0" y="-14288"/>
            <a:ext cx="12192001" cy="685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663306D-F89F-4BB5-B552-E214A1688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2" b="57500"/>
          <a:stretch/>
        </p:blipFill>
        <p:spPr>
          <a:xfrm>
            <a:off x="0" y="6223001"/>
            <a:ext cx="12192000" cy="634999"/>
          </a:xfrm>
          <a:prstGeom prst="rect">
            <a:avLst/>
          </a:prstGeom>
        </p:spPr>
      </p:pic>
      <p:sp>
        <p:nvSpPr>
          <p:cNvPr id="6" name="Marcador de contenido 14">
            <a:extLst>
              <a:ext uri="{FF2B5EF4-FFF2-40B4-BE49-F238E27FC236}">
                <a16:creationId xmlns:a16="http://schemas.microsoft.com/office/drawing/2014/main" id="{82D90EDF-B161-4C7A-8240-C3AA15BC5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063" y="2434882"/>
            <a:ext cx="5181600" cy="2974975"/>
          </a:xfrm>
        </p:spPr>
        <p:txBody>
          <a:bodyPr/>
          <a:lstStyle/>
          <a:p>
            <a:pPr algn="just"/>
            <a:r>
              <a:rPr lang="es-US" sz="2800" dirty="0"/>
              <a:t>Utilice tantas láminas como crea necesario. </a:t>
            </a:r>
            <a:r>
              <a:rPr lang="es-VE" sz="2800" dirty="0"/>
              <a:t>Puede diagramar las hojas como guste, utilizando imágenes, textos, otros, manteniendo el encabezado y pie de página.</a:t>
            </a:r>
          </a:p>
          <a:p>
            <a:pPr algn="just"/>
            <a:r>
              <a:rPr lang="es-US" sz="2800" dirty="0"/>
              <a:t>Sea breve y conciso.</a:t>
            </a:r>
            <a:endParaRPr lang="es-VE" dirty="0"/>
          </a:p>
        </p:txBody>
      </p:sp>
      <p:sp>
        <p:nvSpPr>
          <p:cNvPr id="9" name="Marcador de contenido 15">
            <a:extLst>
              <a:ext uri="{FF2B5EF4-FFF2-40B4-BE49-F238E27FC236}">
                <a16:creationId xmlns:a16="http://schemas.microsoft.com/office/drawing/2014/main" id="{0A517CC7-E150-4BF1-8011-CE86CA6DB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213" y="2433294"/>
            <a:ext cx="5181600" cy="1489075"/>
          </a:xfrm>
        </p:spPr>
        <p:txBody>
          <a:bodyPr/>
          <a:lstStyle/>
          <a:p>
            <a:pPr algn="just"/>
            <a:r>
              <a:rPr lang="es-US" sz="2800" dirty="0"/>
              <a:t>Recuerde ajustarse al tiempo programado para su exposición que será virtual.</a:t>
            </a:r>
            <a:endParaRPr lang="es-VE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77716F98-14A5-4480-9F13-071D3A9D494C}"/>
              </a:ext>
            </a:extLst>
          </p:cNvPr>
          <p:cNvSpPr txBox="1">
            <a:spLocks/>
          </p:cNvSpPr>
          <p:nvPr/>
        </p:nvSpPr>
        <p:spPr>
          <a:xfrm>
            <a:off x="2138149" y="1367817"/>
            <a:ext cx="7915701" cy="507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VE" sz="3600" b="1" dirty="0"/>
              <a:t>TÍTULO DE CONTENIDO</a:t>
            </a:r>
          </a:p>
        </p:txBody>
      </p:sp>
    </p:spTree>
    <p:extLst>
      <p:ext uri="{BB962C8B-B14F-4D97-AF65-F5344CB8AC3E}">
        <p14:creationId xmlns:p14="http://schemas.microsoft.com/office/powerpoint/2010/main" val="182082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9ABE49B-E40A-4B32-A5BD-D1564F271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2" b="70209"/>
          <a:stretch/>
        </p:blipFill>
        <p:spPr>
          <a:xfrm>
            <a:off x="0" y="-14288"/>
            <a:ext cx="12192001" cy="685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663306D-F89F-4BB5-B552-E214A1688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2" b="57500"/>
          <a:stretch/>
        </p:blipFill>
        <p:spPr>
          <a:xfrm>
            <a:off x="0" y="6223001"/>
            <a:ext cx="12192000" cy="634999"/>
          </a:xfrm>
          <a:prstGeom prst="rect">
            <a:avLst/>
          </a:prstGeom>
        </p:spPr>
      </p:pic>
      <p:sp>
        <p:nvSpPr>
          <p:cNvPr id="18" name="Subtítulo 2">
            <a:extLst>
              <a:ext uri="{FF2B5EF4-FFF2-40B4-BE49-F238E27FC236}">
                <a16:creationId xmlns:a16="http://schemas.microsoft.com/office/drawing/2014/main" id="{F4A77DB8-2C26-4955-9B6B-8536F3F8D81C}"/>
              </a:ext>
            </a:extLst>
          </p:cNvPr>
          <p:cNvSpPr txBox="1">
            <a:spLocks/>
          </p:cNvSpPr>
          <p:nvPr/>
        </p:nvSpPr>
        <p:spPr>
          <a:xfrm>
            <a:off x="571500" y="2575758"/>
            <a:ext cx="11072813" cy="2424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VE" dirty="0"/>
              <a:t>Coloque aquí los textos, imágenes o recursos que considere pertinentes para expresar sus ideas.</a:t>
            </a:r>
          </a:p>
          <a:p>
            <a:pPr algn="just"/>
            <a:r>
              <a:rPr lang="es-US" dirty="0"/>
              <a:t>Se recomienda no utilizar imágenes, videos o sonidos que sean muy pesados, pues a la hora de la presentación pueden causar lentitud o fallas en la conectividad por el tamaño del archivo.</a:t>
            </a:r>
          </a:p>
          <a:p>
            <a:pPr algn="just"/>
            <a:r>
              <a:rPr lang="es-US" dirty="0"/>
              <a:t>Los mapas conceptuales siempre son un buen recurso.</a:t>
            </a:r>
          </a:p>
          <a:p>
            <a:pPr algn="just"/>
            <a:endParaRPr lang="es-VE" sz="2200" dirty="0"/>
          </a:p>
          <a:p>
            <a:pPr algn="just"/>
            <a:endParaRPr lang="es-VE" sz="2200" dirty="0"/>
          </a:p>
          <a:p>
            <a:pPr algn="just"/>
            <a:endParaRPr lang="es-VE" sz="2200" dirty="0"/>
          </a:p>
          <a:p>
            <a:pPr algn="just"/>
            <a:endParaRPr lang="es-VE" dirty="0"/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EAFC27CF-6794-4ED4-9660-AD09DA3B9718}"/>
              </a:ext>
            </a:extLst>
          </p:cNvPr>
          <p:cNvSpPr txBox="1">
            <a:spLocks/>
          </p:cNvSpPr>
          <p:nvPr/>
        </p:nvSpPr>
        <p:spPr>
          <a:xfrm>
            <a:off x="2032451" y="1475163"/>
            <a:ext cx="7915701" cy="507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VE" sz="3600" b="1" dirty="0"/>
              <a:t>TÍTULO DE CONTENIDO</a:t>
            </a:r>
          </a:p>
        </p:txBody>
      </p:sp>
    </p:spTree>
    <p:extLst>
      <p:ext uri="{BB962C8B-B14F-4D97-AF65-F5344CB8AC3E}">
        <p14:creationId xmlns:p14="http://schemas.microsoft.com/office/powerpoint/2010/main" val="18229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9ABE49B-E40A-4B32-A5BD-D1564F271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2" b="70209"/>
          <a:stretch/>
        </p:blipFill>
        <p:spPr>
          <a:xfrm>
            <a:off x="0" y="-14288"/>
            <a:ext cx="12192001" cy="685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663306D-F89F-4BB5-B552-E214A1688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2" b="57500"/>
          <a:stretch/>
        </p:blipFill>
        <p:spPr>
          <a:xfrm>
            <a:off x="0" y="6223001"/>
            <a:ext cx="12192000" cy="634999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93BDB59-0300-4AC1-8371-516EC8BCAE0B}"/>
              </a:ext>
            </a:extLst>
          </p:cNvPr>
          <p:cNvSpPr txBox="1">
            <a:spLocks/>
          </p:cNvSpPr>
          <p:nvPr/>
        </p:nvSpPr>
        <p:spPr>
          <a:xfrm>
            <a:off x="661033" y="1493790"/>
            <a:ext cx="10783255" cy="507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US" b="1" dirty="0"/>
              <a:t>CONCLUSIONES O CIERRE</a:t>
            </a:r>
            <a:endParaRPr lang="es-VE" b="1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1E9B314C-0B53-4ACE-B93A-D4F4538A6F03}"/>
              </a:ext>
            </a:extLst>
          </p:cNvPr>
          <p:cNvSpPr txBox="1">
            <a:spLocks/>
          </p:cNvSpPr>
          <p:nvPr/>
        </p:nvSpPr>
        <p:spPr>
          <a:xfrm>
            <a:off x="642938" y="2172038"/>
            <a:ext cx="10801350" cy="507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VE" sz="3400" dirty="0"/>
              <a:t>Conclusiones, reflexiones finales, interrogantes, entre otros que quiera expresar.</a:t>
            </a:r>
          </a:p>
          <a:p>
            <a:pPr algn="just"/>
            <a:endParaRPr lang="es-VE" sz="3400" dirty="0"/>
          </a:p>
          <a:p>
            <a:pPr algn="just"/>
            <a:endParaRPr lang="es-VE" sz="3400" dirty="0"/>
          </a:p>
          <a:p>
            <a:pPr algn="just"/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689788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208</Words>
  <Application>Microsoft Office PowerPoint</Application>
  <PresentationFormat>Panorámica</PresentationFormat>
  <Paragraphs>23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Adobe Heiti Std R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Neyda Ibañez</dc:creator>
  <cp:lastModifiedBy>Neyda Ibañez</cp:lastModifiedBy>
  <cp:revision>14</cp:revision>
  <dcterms:created xsi:type="dcterms:W3CDTF">2026-06-15T13:00:55Z</dcterms:created>
  <dcterms:modified xsi:type="dcterms:W3CDTF">2026-06-16T22:56:32Z</dcterms:modified>
</cp:coreProperties>
</file>